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12" userDrawn="1">
          <p15:clr>
            <a:srgbClr val="009600"/>
          </p15:clr>
        </p15:guide>
        <p15:guide id="10" orient="horz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252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12"/>
        <p:guide orient="horz"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7524089"/>
            <a:ext cx="196215" cy="585470"/>
          </a:xfrm>
          <a:custGeom>
            <a:avLst/>
            <a:gdLst/>
            <a:ahLst/>
            <a:cxnLst/>
            <a:rect l="l" t="t" r="r" b="b"/>
            <a:pathLst>
              <a:path w="196215" h="585470">
                <a:moveTo>
                  <a:pt x="30492" y="421246"/>
                </a:moveTo>
                <a:lnTo>
                  <a:pt x="10363" y="417779"/>
                </a:lnTo>
                <a:lnTo>
                  <a:pt x="8864" y="430707"/>
                </a:lnTo>
                <a:lnTo>
                  <a:pt x="6756" y="443039"/>
                </a:lnTo>
                <a:lnTo>
                  <a:pt x="6705" y="443344"/>
                </a:lnTo>
                <a:lnTo>
                  <a:pt x="3784" y="455028"/>
                </a:lnTo>
                <a:lnTo>
                  <a:pt x="88" y="464731"/>
                </a:lnTo>
                <a:lnTo>
                  <a:pt x="0" y="464947"/>
                </a:lnTo>
                <a:lnTo>
                  <a:pt x="5080" y="466775"/>
                </a:lnTo>
                <a:lnTo>
                  <a:pt x="14224" y="471043"/>
                </a:lnTo>
                <a:lnTo>
                  <a:pt x="18288" y="473887"/>
                </a:lnTo>
                <a:lnTo>
                  <a:pt x="22390" y="462915"/>
                </a:lnTo>
                <a:lnTo>
                  <a:pt x="25844" y="449935"/>
                </a:lnTo>
                <a:lnTo>
                  <a:pt x="28562" y="435787"/>
                </a:lnTo>
                <a:lnTo>
                  <a:pt x="30492" y="421246"/>
                </a:lnTo>
                <a:close/>
              </a:path>
              <a:path w="196215" h="585470">
                <a:moveTo>
                  <a:pt x="86791" y="452335"/>
                </a:moveTo>
                <a:lnTo>
                  <a:pt x="84721" y="444271"/>
                </a:lnTo>
                <a:lnTo>
                  <a:pt x="81762" y="435190"/>
                </a:lnTo>
                <a:lnTo>
                  <a:pt x="78282" y="425843"/>
                </a:lnTo>
                <a:lnTo>
                  <a:pt x="74599" y="416966"/>
                </a:lnTo>
                <a:lnTo>
                  <a:pt x="56515" y="422871"/>
                </a:lnTo>
                <a:lnTo>
                  <a:pt x="60007" y="432079"/>
                </a:lnTo>
                <a:lnTo>
                  <a:pt x="63195" y="441566"/>
                </a:lnTo>
                <a:lnTo>
                  <a:pt x="65925" y="451091"/>
                </a:lnTo>
                <a:lnTo>
                  <a:pt x="67691" y="459257"/>
                </a:lnTo>
                <a:lnTo>
                  <a:pt x="86791" y="452335"/>
                </a:lnTo>
                <a:close/>
              </a:path>
              <a:path w="196215" h="585470">
                <a:moveTo>
                  <a:pt x="90055" y="406590"/>
                </a:moveTo>
                <a:lnTo>
                  <a:pt x="82207" y="385660"/>
                </a:lnTo>
                <a:lnTo>
                  <a:pt x="76644" y="374789"/>
                </a:lnTo>
                <a:lnTo>
                  <a:pt x="70446" y="364312"/>
                </a:lnTo>
                <a:lnTo>
                  <a:pt x="70332" y="364121"/>
                </a:lnTo>
                <a:lnTo>
                  <a:pt x="53251" y="371627"/>
                </a:lnTo>
                <a:lnTo>
                  <a:pt x="55499" y="375500"/>
                </a:lnTo>
                <a:lnTo>
                  <a:pt x="57810" y="379552"/>
                </a:lnTo>
                <a:lnTo>
                  <a:pt x="57924" y="379768"/>
                </a:lnTo>
                <a:lnTo>
                  <a:pt x="59969" y="384238"/>
                </a:lnTo>
                <a:lnTo>
                  <a:pt x="40246" y="385660"/>
                </a:lnTo>
                <a:lnTo>
                  <a:pt x="49834" y="373037"/>
                </a:lnTo>
                <a:lnTo>
                  <a:pt x="59461" y="359638"/>
                </a:lnTo>
                <a:lnTo>
                  <a:pt x="61277" y="356997"/>
                </a:lnTo>
                <a:lnTo>
                  <a:pt x="68783" y="346100"/>
                </a:lnTo>
                <a:lnTo>
                  <a:pt x="77444" y="333006"/>
                </a:lnTo>
                <a:lnTo>
                  <a:pt x="57734" y="323456"/>
                </a:lnTo>
                <a:lnTo>
                  <a:pt x="53759" y="331355"/>
                </a:lnTo>
                <a:lnTo>
                  <a:pt x="49199" y="339699"/>
                </a:lnTo>
                <a:lnTo>
                  <a:pt x="44183" y="348310"/>
                </a:lnTo>
                <a:lnTo>
                  <a:pt x="38823" y="356997"/>
                </a:lnTo>
                <a:lnTo>
                  <a:pt x="36791" y="354355"/>
                </a:lnTo>
                <a:lnTo>
                  <a:pt x="34150" y="351307"/>
                </a:lnTo>
                <a:lnTo>
                  <a:pt x="31343" y="348310"/>
                </a:lnTo>
                <a:lnTo>
                  <a:pt x="31940" y="347230"/>
                </a:lnTo>
                <a:lnTo>
                  <a:pt x="36931" y="339102"/>
                </a:lnTo>
                <a:lnTo>
                  <a:pt x="39370" y="334848"/>
                </a:lnTo>
                <a:lnTo>
                  <a:pt x="42887" y="328701"/>
                </a:lnTo>
                <a:lnTo>
                  <a:pt x="48793" y="317855"/>
                </a:lnTo>
                <a:lnTo>
                  <a:pt x="54470" y="306997"/>
                </a:lnTo>
                <a:lnTo>
                  <a:pt x="33134" y="299262"/>
                </a:lnTo>
                <a:lnTo>
                  <a:pt x="30124" y="307708"/>
                </a:lnTo>
                <a:lnTo>
                  <a:pt x="26428" y="316826"/>
                </a:lnTo>
                <a:lnTo>
                  <a:pt x="22263" y="326059"/>
                </a:lnTo>
                <a:lnTo>
                  <a:pt x="17881" y="334848"/>
                </a:lnTo>
                <a:lnTo>
                  <a:pt x="16256" y="333425"/>
                </a:lnTo>
                <a:lnTo>
                  <a:pt x="14833" y="331990"/>
                </a:lnTo>
                <a:lnTo>
                  <a:pt x="13208" y="330784"/>
                </a:lnTo>
                <a:lnTo>
                  <a:pt x="1828" y="347230"/>
                </a:lnTo>
                <a:lnTo>
                  <a:pt x="8636" y="353910"/>
                </a:lnTo>
                <a:lnTo>
                  <a:pt x="15265" y="361061"/>
                </a:lnTo>
                <a:lnTo>
                  <a:pt x="21412" y="368452"/>
                </a:lnTo>
                <a:lnTo>
                  <a:pt x="26416" y="375500"/>
                </a:lnTo>
                <a:lnTo>
                  <a:pt x="23571" y="379552"/>
                </a:lnTo>
                <a:lnTo>
                  <a:pt x="20535" y="383628"/>
                </a:lnTo>
                <a:lnTo>
                  <a:pt x="17678" y="387286"/>
                </a:lnTo>
                <a:lnTo>
                  <a:pt x="6096" y="388099"/>
                </a:lnTo>
                <a:lnTo>
                  <a:pt x="1219" y="388302"/>
                </a:lnTo>
                <a:lnTo>
                  <a:pt x="4457" y="408076"/>
                </a:lnTo>
                <a:lnTo>
                  <a:pt x="4572" y="408800"/>
                </a:lnTo>
                <a:lnTo>
                  <a:pt x="4673" y="409448"/>
                </a:lnTo>
                <a:lnTo>
                  <a:pt x="26060" y="407276"/>
                </a:lnTo>
                <a:lnTo>
                  <a:pt x="33743" y="406400"/>
                </a:lnTo>
                <a:lnTo>
                  <a:pt x="33743" y="488937"/>
                </a:lnTo>
                <a:lnTo>
                  <a:pt x="55283" y="488937"/>
                </a:lnTo>
                <a:lnTo>
                  <a:pt x="55283" y="406400"/>
                </a:lnTo>
                <a:lnTo>
                  <a:pt x="55283" y="403948"/>
                </a:lnTo>
                <a:lnTo>
                  <a:pt x="67894" y="402539"/>
                </a:lnTo>
                <a:lnTo>
                  <a:pt x="69748" y="407276"/>
                </a:lnTo>
                <a:lnTo>
                  <a:pt x="70942" y="411480"/>
                </a:lnTo>
                <a:lnTo>
                  <a:pt x="71755" y="415137"/>
                </a:lnTo>
                <a:lnTo>
                  <a:pt x="90055" y="406590"/>
                </a:lnTo>
                <a:close/>
              </a:path>
              <a:path w="196215" h="585470">
                <a:moveTo>
                  <a:pt x="193522" y="526859"/>
                </a:moveTo>
                <a:lnTo>
                  <a:pt x="184785" y="506730"/>
                </a:lnTo>
                <a:lnTo>
                  <a:pt x="97574" y="559790"/>
                </a:lnTo>
                <a:lnTo>
                  <a:pt x="10363" y="506730"/>
                </a:lnTo>
                <a:lnTo>
                  <a:pt x="1625" y="526859"/>
                </a:lnTo>
                <a:lnTo>
                  <a:pt x="97574" y="585203"/>
                </a:lnTo>
                <a:lnTo>
                  <a:pt x="193522" y="526859"/>
                </a:lnTo>
                <a:close/>
              </a:path>
              <a:path w="196215" h="5854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585470">
                <a:moveTo>
                  <a:pt x="194335" y="263766"/>
                </a:moveTo>
                <a:lnTo>
                  <a:pt x="180035" y="258711"/>
                </a:lnTo>
                <a:lnTo>
                  <a:pt x="167297" y="252133"/>
                </a:lnTo>
                <a:lnTo>
                  <a:pt x="156083" y="244106"/>
                </a:lnTo>
                <a:lnTo>
                  <a:pt x="146354" y="234708"/>
                </a:lnTo>
                <a:lnTo>
                  <a:pt x="156197" y="229235"/>
                </a:lnTo>
                <a:lnTo>
                  <a:pt x="166509" y="223024"/>
                </a:lnTo>
                <a:lnTo>
                  <a:pt x="176860" y="216357"/>
                </a:lnTo>
                <a:lnTo>
                  <a:pt x="186817" y="209499"/>
                </a:lnTo>
                <a:lnTo>
                  <a:pt x="166687" y="194449"/>
                </a:lnTo>
                <a:lnTo>
                  <a:pt x="159791" y="200469"/>
                </a:lnTo>
                <a:lnTo>
                  <a:pt x="151879" y="206730"/>
                </a:lnTo>
                <a:lnTo>
                  <a:pt x="143395" y="212953"/>
                </a:lnTo>
                <a:lnTo>
                  <a:pt x="134772" y="218846"/>
                </a:lnTo>
                <a:lnTo>
                  <a:pt x="131178" y="212483"/>
                </a:lnTo>
                <a:lnTo>
                  <a:pt x="127990" y="205841"/>
                </a:lnTo>
                <a:lnTo>
                  <a:pt x="125145" y="198907"/>
                </a:lnTo>
                <a:lnTo>
                  <a:pt x="122580" y="191617"/>
                </a:lnTo>
                <a:lnTo>
                  <a:pt x="187223" y="191617"/>
                </a:lnTo>
                <a:lnTo>
                  <a:pt x="187223" y="171081"/>
                </a:lnTo>
                <a:lnTo>
                  <a:pt x="109156" y="171081"/>
                </a:lnTo>
                <a:lnTo>
                  <a:pt x="109156" y="159689"/>
                </a:lnTo>
                <a:lnTo>
                  <a:pt x="172796" y="159689"/>
                </a:lnTo>
                <a:lnTo>
                  <a:pt x="172796" y="140385"/>
                </a:lnTo>
                <a:lnTo>
                  <a:pt x="109156" y="140385"/>
                </a:lnTo>
                <a:lnTo>
                  <a:pt x="109156" y="130009"/>
                </a:lnTo>
                <a:lnTo>
                  <a:pt x="180721" y="130009"/>
                </a:lnTo>
                <a:lnTo>
                  <a:pt x="180721" y="109486"/>
                </a:lnTo>
                <a:lnTo>
                  <a:pt x="109156" y="109486"/>
                </a:lnTo>
                <a:lnTo>
                  <a:pt x="109156" y="96062"/>
                </a:lnTo>
                <a:lnTo>
                  <a:pt x="84963" y="96062"/>
                </a:lnTo>
                <a:lnTo>
                  <a:pt x="84963" y="109486"/>
                </a:lnTo>
                <a:lnTo>
                  <a:pt x="15036" y="109486"/>
                </a:lnTo>
                <a:lnTo>
                  <a:pt x="15036" y="130009"/>
                </a:lnTo>
                <a:lnTo>
                  <a:pt x="84963" y="130009"/>
                </a:lnTo>
                <a:lnTo>
                  <a:pt x="84963" y="140385"/>
                </a:lnTo>
                <a:lnTo>
                  <a:pt x="24599" y="140385"/>
                </a:lnTo>
                <a:lnTo>
                  <a:pt x="24599" y="159689"/>
                </a:lnTo>
                <a:lnTo>
                  <a:pt x="84963" y="159689"/>
                </a:lnTo>
                <a:lnTo>
                  <a:pt x="84963" y="171081"/>
                </a:lnTo>
                <a:lnTo>
                  <a:pt x="7518" y="171081"/>
                </a:lnTo>
                <a:lnTo>
                  <a:pt x="7518" y="191617"/>
                </a:lnTo>
                <a:lnTo>
                  <a:pt x="69316" y="191617"/>
                </a:lnTo>
                <a:lnTo>
                  <a:pt x="53835" y="201168"/>
                </a:lnTo>
                <a:lnTo>
                  <a:pt x="36576" y="209753"/>
                </a:lnTo>
                <a:lnTo>
                  <a:pt x="18351" y="217055"/>
                </a:lnTo>
                <a:lnTo>
                  <a:pt x="0" y="222707"/>
                </a:lnTo>
                <a:lnTo>
                  <a:pt x="5080" y="227596"/>
                </a:lnTo>
                <a:lnTo>
                  <a:pt x="11988" y="236740"/>
                </a:lnTo>
                <a:lnTo>
                  <a:pt x="15443" y="242227"/>
                </a:lnTo>
                <a:lnTo>
                  <a:pt x="23863" y="239445"/>
                </a:lnTo>
                <a:lnTo>
                  <a:pt x="32321" y="236283"/>
                </a:lnTo>
                <a:lnTo>
                  <a:pt x="40779" y="232740"/>
                </a:lnTo>
                <a:lnTo>
                  <a:pt x="49199" y="228815"/>
                </a:lnTo>
                <a:lnTo>
                  <a:pt x="49199" y="257886"/>
                </a:lnTo>
                <a:lnTo>
                  <a:pt x="21539" y="263169"/>
                </a:lnTo>
                <a:lnTo>
                  <a:pt x="28663" y="285521"/>
                </a:lnTo>
                <a:lnTo>
                  <a:pt x="71793" y="276237"/>
                </a:lnTo>
                <a:lnTo>
                  <a:pt x="119938" y="265404"/>
                </a:lnTo>
                <a:lnTo>
                  <a:pt x="117703" y="243446"/>
                </a:lnTo>
                <a:lnTo>
                  <a:pt x="73380" y="253009"/>
                </a:lnTo>
                <a:lnTo>
                  <a:pt x="73380" y="215188"/>
                </a:lnTo>
                <a:lnTo>
                  <a:pt x="80568" y="210350"/>
                </a:lnTo>
                <a:lnTo>
                  <a:pt x="87464" y="205308"/>
                </a:lnTo>
                <a:lnTo>
                  <a:pt x="93967" y="200075"/>
                </a:lnTo>
                <a:lnTo>
                  <a:pt x="100012" y="194665"/>
                </a:lnTo>
                <a:lnTo>
                  <a:pt x="111937" y="225806"/>
                </a:lnTo>
                <a:lnTo>
                  <a:pt x="128295" y="251434"/>
                </a:lnTo>
                <a:lnTo>
                  <a:pt x="150177" y="271335"/>
                </a:lnTo>
                <a:lnTo>
                  <a:pt x="178676" y="285330"/>
                </a:lnTo>
                <a:lnTo>
                  <a:pt x="181851" y="279844"/>
                </a:lnTo>
                <a:lnTo>
                  <a:pt x="185826" y="273939"/>
                </a:lnTo>
                <a:lnTo>
                  <a:pt x="190144" y="268338"/>
                </a:lnTo>
                <a:lnTo>
                  <a:pt x="194335" y="263766"/>
                </a:lnTo>
                <a:close/>
              </a:path>
              <a:path w="196215" h="585470">
                <a:moveTo>
                  <a:pt x="196164" y="451523"/>
                </a:moveTo>
                <a:lnTo>
                  <a:pt x="191477" y="448398"/>
                </a:lnTo>
                <a:lnTo>
                  <a:pt x="182956" y="441566"/>
                </a:lnTo>
                <a:lnTo>
                  <a:pt x="178676" y="437095"/>
                </a:lnTo>
                <a:lnTo>
                  <a:pt x="178041" y="448398"/>
                </a:lnTo>
                <a:lnTo>
                  <a:pt x="177063" y="456603"/>
                </a:lnTo>
                <a:lnTo>
                  <a:pt x="176987" y="457111"/>
                </a:lnTo>
                <a:lnTo>
                  <a:pt x="175806" y="461683"/>
                </a:lnTo>
                <a:lnTo>
                  <a:pt x="175679" y="462178"/>
                </a:lnTo>
                <a:lnTo>
                  <a:pt x="174002" y="463524"/>
                </a:lnTo>
                <a:lnTo>
                  <a:pt x="168998" y="457111"/>
                </a:lnTo>
                <a:lnTo>
                  <a:pt x="165227" y="443344"/>
                </a:lnTo>
                <a:lnTo>
                  <a:pt x="165138" y="443039"/>
                </a:lnTo>
                <a:lnTo>
                  <a:pt x="162356" y="422871"/>
                </a:lnTo>
                <a:lnTo>
                  <a:pt x="162318" y="422643"/>
                </a:lnTo>
                <a:lnTo>
                  <a:pt x="160388" y="397243"/>
                </a:lnTo>
                <a:lnTo>
                  <a:pt x="192913" y="397243"/>
                </a:lnTo>
                <a:lnTo>
                  <a:pt x="192913" y="374484"/>
                </a:lnTo>
                <a:lnTo>
                  <a:pt x="159372" y="374484"/>
                </a:lnTo>
                <a:lnTo>
                  <a:pt x="159308" y="371627"/>
                </a:lnTo>
                <a:lnTo>
                  <a:pt x="158788" y="332409"/>
                </a:lnTo>
                <a:lnTo>
                  <a:pt x="158762" y="326910"/>
                </a:lnTo>
                <a:lnTo>
                  <a:pt x="166420" y="324739"/>
                </a:lnTo>
                <a:lnTo>
                  <a:pt x="173799" y="322465"/>
                </a:lnTo>
                <a:lnTo>
                  <a:pt x="180886" y="320090"/>
                </a:lnTo>
                <a:lnTo>
                  <a:pt x="186029" y="318160"/>
                </a:lnTo>
                <a:lnTo>
                  <a:pt x="187629" y="317563"/>
                </a:lnTo>
                <a:lnTo>
                  <a:pt x="168719" y="299262"/>
                </a:lnTo>
                <a:lnTo>
                  <a:pt x="155016" y="304647"/>
                </a:lnTo>
                <a:lnTo>
                  <a:pt x="138709" y="309702"/>
                </a:lnTo>
                <a:lnTo>
                  <a:pt x="137007" y="310146"/>
                </a:lnTo>
                <a:lnTo>
                  <a:pt x="137007" y="374484"/>
                </a:lnTo>
                <a:lnTo>
                  <a:pt x="113220" y="374484"/>
                </a:lnTo>
                <a:lnTo>
                  <a:pt x="113220" y="336867"/>
                </a:lnTo>
                <a:lnTo>
                  <a:pt x="120548" y="335648"/>
                </a:lnTo>
                <a:lnTo>
                  <a:pt x="128270" y="334225"/>
                </a:lnTo>
                <a:lnTo>
                  <a:pt x="135788" y="332409"/>
                </a:lnTo>
                <a:lnTo>
                  <a:pt x="135864" y="336867"/>
                </a:lnTo>
                <a:lnTo>
                  <a:pt x="135978" y="343281"/>
                </a:lnTo>
                <a:lnTo>
                  <a:pt x="136055" y="346100"/>
                </a:lnTo>
                <a:lnTo>
                  <a:pt x="136182" y="351155"/>
                </a:lnTo>
                <a:lnTo>
                  <a:pt x="136245" y="353910"/>
                </a:lnTo>
                <a:lnTo>
                  <a:pt x="136347" y="356997"/>
                </a:lnTo>
                <a:lnTo>
                  <a:pt x="136436" y="359638"/>
                </a:lnTo>
                <a:lnTo>
                  <a:pt x="136486" y="361061"/>
                </a:lnTo>
                <a:lnTo>
                  <a:pt x="136588" y="364312"/>
                </a:lnTo>
                <a:lnTo>
                  <a:pt x="136893" y="371627"/>
                </a:lnTo>
                <a:lnTo>
                  <a:pt x="137007" y="374484"/>
                </a:lnTo>
                <a:lnTo>
                  <a:pt x="137007" y="310146"/>
                </a:lnTo>
                <a:lnTo>
                  <a:pt x="120840" y="314274"/>
                </a:lnTo>
                <a:lnTo>
                  <a:pt x="102450" y="318160"/>
                </a:lnTo>
                <a:lnTo>
                  <a:pt x="90449" y="314502"/>
                </a:lnTo>
                <a:lnTo>
                  <a:pt x="90449" y="461683"/>
                </a:lnTo>
                <a:lnTo>
                  <a:pt x="85166" y="462915"/>
                </a:lnTo>
                <a:lnTo>
                  <a:pt x="80289" y="463931"/>
                </a:lnTo>
                <a:lnTo>
                  <a:pt x="75819" y="464731"/>
                </a:lnTo>
                <a:lnTo>
                  <a:pt x="84353" y="487705"/>
                </a:lnTo>
                <a:lnTo>
                  <a:pt x="129844" y="475564"/>
                </a:lnTo>
                <a:lnTo>
                  <a:pt x="145745" y="471043"/>
                </a:lnTo>
                <a:lnTo>
                  <a:pt x="143738" y="457111"/>
                </a:lnTo>
                <a:lnTo>
                  <a:pt x="143662" y="456603"/>
                </a:lnTo>
                <a:lnTo>
                  <a:pt x="142709" y="449935"/>
                </a:lnTo>
                <a:lnTo>
                  <a:pt x="142557" y="449935"/>
                </a:lnTo>
                <a:lnTo>
                  <a:pt x="120459" y="455028"/>
                </a:lnTo>
                <a:lnTo>
                  <a:pt x="113220" y="456603"/>
                </a:lnTo>
                <a:lnTo>
                  <a:pt x="113220" y="397243"/>
                </a:lnTo>
                <a:lnTo>
                  <a:pt x="138023" y="397243"/>
                </a:lnTo>
                <a:lnTo>
                  <a:pt x="140995" y="429158"/>
                </a:lnTo>
                <a:lnTo>
                  <a:pt x="145669" y="455028"/>
                </a:lnTo>
                <a:lnTo>
                  <a:pt x="145719" y="455345"/>
                </a:lnTo>
                <a:lnTo>
                  <a:pt x="152857" y="474433"/>
                </a:lnTo>
                <a:lnTo>
                  <a:pt x="163106" y="485152"/>
                </a:lnTo>
                <a:lnTo>
                  <a:pt x="163258" y="485152"/>
                </a:lnTo>
                <a:lnTo>
                  <a:pt x="173863" y="488899"/>
                </a:lnTo>
                <a:lnTo>
                  <a:pt x="183718" y="485152"/>
                </a:lnTo>
                <a:lnTo>
                  <a:pt x="191503" y="472973"/>
                </a:lnTo>
                <a:lnTo>
                  <a:pt x="193471" y="463931"/>
                </a:lnTo>
                <a:lnTo>
                  <a:pt x="193560" y="463524"/>
                </a:lnTo>
                <a:lnTo>
                  <a:pt x="196164" y="451523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6972" y="-1479208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65"/>
                </a:moveTo>
                <a:lnTo>
                  <a:pt x="0" y="205765"/>
                </a:lnTo>
                <a:lnTo>
                  <a:pt x="0" y="227622"/>
                </a:lnTo>
                <a:lnTo>
                  <a:pt x="137185" y="227622"/>
                </a:lnTo>
                <a:lnTo>
                  <a:pt x="137185" y="205765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300888" y="115887"/>
                </a:lnTo>
                <a:lnTo>
                  <a:pt x="294360" y="104419"/>
                </a:lnTo>
                <a:lnTo>
                  <a:pt x="293509" y="102920"/>
                </a:ln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70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75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15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38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75"/>
                </a:lnTo>
                <a:lnTo>
                  <a:pt x="252730" y="2324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12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41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08"/>
                </a:lnTo>
                <a:lnTo>
                  <a:pt x="366039" y="99834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56"/>
                </a:lnTo>
                <a:lnTo>
                  <a:pt x="403263" y="105816"/>
                </a:lnTo>
                <a:lnTo>
                  <a:pt x="409714" y="115773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35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04"/>
                </a:lnTo>
                <a:lnTo>
                  <a:pt x="355434" y="155702"/>
                </a:lnTo>
                <a:lnTo>
                  <a:pt x="345808" y="149631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26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28"/>
                </a:lnTo>
                <a:lnTo>
                  <a:pt x="429488" y="175082"/>
                </a:lnTo>
                <a:lnTo>
                  <a:pt x="443953" y="155041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65"/>
                </a:moveTo>
                <a:lnTo>
                  <a:pt x="466585" y="205765"/>
                </a:lnTo>
                <a:lnTo>
                  <a:pt x="466585" y="227622"/>
                </a:lnTo>
                <a:lnTo>
                  <a:pt x="603770" y="227622"/>
                </a:lnTo>
                <a:lnTo>
                  <a:pt x="603770" y="205765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9060" y="-1505897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4278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2041" y="-1505889"/>
            <a:ext cx="244795" cy="237032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9283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8325" y="-1506142"/>
            <a:ext cx="490855" cy="237490"/>
            <a:chOff x="5230418" y="8333"/>
            <a:chExt cx="490855" cy="23749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418" y="8333"/>
              <a:ext cx="242874" cy="236766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830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7343" y="-1506399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854"/>
                </a:moveTo>
                <a:lnTo>
                  <a:pt x="225005" y="203530"/>
                </a:lnTo>
                <a:lnTo>
                  <a:pt x="209092" y="195313"/>
                </a:lnTo>
                <a:lnTo>
                  <a:pt x="195072" y="185267"/>
                </a:lnTo>
                <a:lnTo>
                  <a:pt x="182918" y="173520"/>
                </a:lnTo>
                <a:lnTo>
                  <a:pt x="195211" y="166662"/>
                </a:lnTo>
                <a:lnTo>
                  <a:pt x="208102" y="158915"/>
                </a:lnTo>
                <a:lnTo>
                  <a:pt x="221043" y="150583"/>
                </a:lnTo>
                <a:lnTo>
                  <a:pt x="233476" y="142024"/>
                </a:lnTo>
                <a:lnTo>
                  <a:pt x="208330" y="123228"/>
                </a:lnTo>
                <a:lnTo>
                  <a:pt x="199707" y="130733"/>
                </a:lnTo>
                <a:lnTo>
                  <a:pt x="189814" y="138557"/>
                </a:lnTo>
                <a:lnTo>
                  <a:pt x="179209" y="146329"/>
                </a:lnTo>
                <a:lnTo>
                  <a:pt x="168440" y="153708"/>
                </a:lnTo>
                <a:lnTo>
                  <a:pt x="163957" y="145745"/>
                </a:lnTo>
                <a:lnTo>
                  <a:pt x="159969" y="137452"/>
                </a:lnTo>
                <a:lnTo>
                  <a:pt x="156400" y="128765"/>
                </a:lnTo>
                <a:lnTo>
                  <a:pt x="153200" y="119659"/>
                </a:lnTo>
                <a:lnTo>
                  <a:pt x="233984" y="119659"/>
                </a:lnTo>
                <a:lnTo>
                  <a:pt x="233984" y="94005"/>
                </a:lnTo>
                <a:lnTo>
                  <a:pt x="136423" y="94005"/>
                </a:lnTo>
                <a:lnTo>
                  <a:pt x="136423" y="79781"/>
                </a:lnTo>
                <a:lnTo>
                  <a:pt x="215938" y="79781"/>
                </a:lnTo>
                <a:lnTo>
                  <a:pt x="215938" y="55638"/>
                </a:lnTo>
                <a:lnTo>
                  <a:pt x="136423" y="55638"/>
                </a:lnTo>
                <a:lnTo>
                  <a:pt x="136423" y="42697"/>
                </a:lnTo>
                <a:lnTo>
                  <a:pt x="225844" y="42697"/>
                </a:lnTo>
                <a:lnTo>
                  <a:pt x="225844" y="17030"/>
                </a:lnTo>
                <a:lnTo>
                  <a:pt x="136423" y="17030"/>
                </a:lnTo>
                <a:lnTo>
                  <a:pt x="136423" y="266"/>
                </a:lnTo>
                <a:lnTo>
                  <a:pt x="106197" y="266"/>
                </a:lnTo>
                <a:lnTo>
                  <a:pt x="106197" y="17030"/>
                </a:lnTo>
                <a:lnTo>
                  <a:pt x="18808" y="17030"/>
                </a:lnTo>
                <a:lnTo>
                  <a:pt x="18808" y="42697"/>
                </a:lnTo>
                <a:lnTo>
                  <a:pt x="106197" y="42697"/>
                </a:lnTo>
                <a:lnTo>
                  <a:pt x="106197" y="55638"/>
                </a:lnTo>
                <a:lnTo>
                  <a:pt x="30734" y="55638"/>
                </a:lnTo>
                <a:lnTo>
                  <a:pt x="30734" y="79781"/>
                </a:lnTo>
                <a:lnTo>
                  <a:pt x="106197" y="79781"/>
                </a:lnTo>
                <a:lnTo>
                  <a:pt x="106197" y="94005"/>
                </a:lnTo>
                <a:lnTo>
                  <a:pt x="9398" y="94005"/>
                </a:lnTo>
                <a:lnTo>
                  <a:pt x="9398" y="119659"/>
                </a:lnTo>
                <a:lnTo>
                  <a:pt x="86626" y="119659"/>
                </a:lnTo>
                <a:lnTo>
                  <a:pt x="67271" y="131597"/>
                </a:lnTo>
                <a:lnTo>
                  <a:pt x="45694" y="142341"/>
                </a:lnTo>
                <a:lnTo>
                  <a:pt x="22936" y="151460"/>
                </a:lnTo>
                <a:lnTo>
                  <a:pt x="0" y="158546"/>
                </a:lnTo>
                <a:lnTo>
                  <a:pt x="5092" y="163957"/>
                </a:lnTo>
                <a:lnTo>
                  <a:pt x="10414" y="170446"/>
                </a:lnTo>
                <a:lnTo>
                  <a:pt x="15367" y="177076"/>
                </a:lnTo>
                <a:lnTo>
                  <a:pt x="19304" y="182930"/>
                </a:lnTo>
                <a:lnTo>
                  <a:pt x="29819" y="179451"/>
                </a:lnTo>
                <a:lnTo>
                  <a:pt x="40386" y="175488"/>
                </a:lnTo>
                <a:lnTo>
                  <a:pt x="50965" y="171056"/>
                </a:lnTo>
                <a:lnTo>
                  <a:pt x="61480" y="166154"/>
                </a:lnTo>
                <a:lnTo>
                  <a:pt x="61480" y="202488"/>
                </a:lnTo>
                <a:lnTo>
                  <a:pt x="26924" y="209092"/>
                </a:lnTo>
                <a:lnTo>
                  <a:pt x="35826" y="237032"/>
                </a:lnTo>
                <a:lnTo>
                  <a:pt x="119672" y="218808"/>
                </a:lnTo>
                <a:lnTo>
                  <a:pt x="149885" y="211886"/>
                </a:lnTo>
                <a:lnTo>
                  <a:pt x="147091" y="184454"/>
                </a:lnTo>
                <a:lnTo>
                  <a:pt x="91719" y="196392"/>
                </a:lnTo>
                <a:lnTo>
                  <a:pt x="91719" y="149148"/>
                </a:lnTo>
                <a:lnTo>
                  <a:pt x="100711" y="143090"/>
                </a:lnTo>
                <a:lnTo>
                  <a:pt x="109308" y="136779"/>
                </a:lnTo>
                <a:lnTo>
                  <a:pt x="117436" y="130238"/>
                </a:lnTo>
                <a:lnTo>
                  <a:pt x="124993" y="123482"/>
                </a:lnTo>
                <a:lnTo>
                  <a:pt x="139890" y="162394"/>
                </a:lnTo>
                <a:lnTo>
                  <a:pt x="160337" y="194411"/>
                </a:lnTo>
                <a:lnTo>
                  <a:pt x="187693" y="219290"/>
                </a:lnTo>
                <a:lnTo>
                  <a:pt x="223304" y="236791"/>
                </a:lnTo>
                <a:lnTo>
                  <a:pt x="227266" y="229933"/>
                </a:lnTo>
                <a:lnTo>
                  <a:pt x="232244" y="222554"/>
                </a:lnTo>
                <a:lnTo>
                  <a:pt x="237642" y="215557"/>
                </a:lnTo>
                <a:lnTo>
                  <a:pt x="242874" y="209854"/>
                </a:lnTo>
                <a:close/>
              </a:path>
              <a:path w="995679" h="237490">
                <a:moveTo>
                  <a:pt x="292112" y="152692"/>
                </a:moveTo>
                <a:lnTo>
                  <a:pt x="266954" y="148374"/>
                </a:lnTo>
                <a:lnTo>
                  <a:pt x="265074" y="164515"/>
                </a:lnTo>
                <a:lnTo>
                  <a:pt x="262458" y="179933"/>
                </a:lnTo>
                <a:lnTo>
                  <a:pt x="262382" y="180314"/>
                </a:lnTo>
                <a:lnTo>
                  <a:pt x="258737" y="194906"/>
                </a:lnTo>
                <a:lnTo>
                  <a:pt x="254101" y="207060"/>
                </a:lnTo>
                <a:lnTo>
                  <a:pt x="254012" y="207302"/>
                </a:lnTo>
                <a:lnTo>
                  <a:pt x="259549" y="209524"/>
                </a:lnTo>
                <a:lnTo>
                  <a:pt x="265912" y="212420"/>
                </a:lnTo>
                <a:lnTo>
                  <a:pt x="272046" y="215569"/>
                </a:lnTo>
                <a:lnTo>
                  <a:pt x="276860" y="218490"/>
                </a:lnTo>
                <a:lnTo>
                  <a:pt x="281978" y="204774"/>
                </a:lnTo>
                <a:lnTo>
                  <a:pt x="286296" y="188544"/>
                </a:lnTo>
                <a:lnTo>
                  <a:pt x="289687" y="170865"/>
                </a:lnTo>
                <a:lnTo>
                  <a:pt x="292112" y="152692"/>
                </a:lnTo>
                <a:close/>
              </a:path>
              <a:path w="995679" h="237490">
                <a:moveTo>
                  <a:pt x="362496" y="191554"/>
                </a:moveTo>
                <a:lnTo>
                  <a:pt x="359892" y="181470"/>
                </a:lnTo>
                <a:lnTo>
                  <a:pt x="356196" y="170116"/>
                </a:lnTo>
                <a:lnTo>
                  <a:pt x="351828" y="158445"/>
                </a:lnTo>
                <a:lnTo>
                  <a:pt x="347230" y="147358"/>
                </a:lnTo>
                <a:lnTo>
                  <a:pt x="324624" y="154724"/>
                </a:lnTo>
                <a:lnTo>
                  <a:pt x="328980" y="166217"/>
                </a:lnTo>
                <a:lnTo>
                  <a:pt x="333044" y="178320"/>
                </a:lnTo>
                <a:lnTo>
                  <a:pt x="336384" y="189992"/>
                </a:lnTo>
                <a:lnTo>
                  <a:pt x="338607" y="200202"/>
                </a:lnTo>
                <a:lnTo>
                  <a:pt x="362496" y="191554"/>
                </a:lnTo>
                <a:close/>
              </a:path>
              <a:path w="995679" h="237490">
                <a:moveTo>
                  <a:pt x="366547" y="134391"/>
                </a:moveTo>
                <a:lnTo>
                  <a:pt x="356743" y="108242"/>
                </a:lnTo>
                <a:lnTo>
                  <a:pt x="349783" y="94627"/>
                </a:lnTo>
                <a:lnTo>
                  <a:pt x="341896" y="81292"/>
                </a:lnTo>
                <a:lnTo>
                  <a:pt x="320573" y="90703"/>
                </a:lnTo>
                <a:lnTo>
                  <a:pt x="323367" y="95529"/>
                </a:lnTo>
                <a:lnTo>
                  <a:pt x="326415" y="100876"/>
                </a:lnTo>
                <a:lnTo>
                  <a:pt x="328955" y="106451"/>
                </a:lnTo>
                <a:lnTo>
                  <a:pt x="304317" y="108242"/>
                </a:lnTo>
                <a:lnTo>
                  <a:pt x="316293" y="92456"/>
                </a:lnTo>
                <a:lnTo>
                  <a:pt x="328320" y="75717"/>
                </a:lnTo>
                <a:lnTo>
                  <a:pt x="330593" y="72402"/>
                </a:lnTo>
                <a:lnTo>
                  <a:pt x="339966" y="58788"/>
                </a:lnTo>
                <a:lnTo>
                  <a:pt x="350799" y="42430"/>
                </a:lnTo>
                <a:lnTo>
                  <a:pt x="326148" y="30492"/>
                </a:lnTo>
                <a:lnTo>
                  <a:pt x="321183" y="40360"/>
                </a:lnTo>
                <a:lnTo>
                  <a:pt x="315493" y="50787"/>
                </a:lnTo>
                <a:lnTo>
                  <a:pt x="309219" y="61531"/>
                </a:lnTo>
                <a:lnTo>
                  <a:pt x="302526" y="72402"/>
                </a:lnTo>
                <a:lnTo>
                  <a:pt x="299986" y="69113"/>
                </a:lnTo>
                <a:lnTo>
                  <a:pt x="296684" y="65303"/>
                </a:lnTo>
                <a:lnTo>
                  <a:pt x="293179" y="61531"/>
                </a:lnTo>
                <a:lnTo>
                  <a:pt x="293903" y="60210"/>
                </a:lnTo>
                <a:lnTo>
                  <a:pt x="300164" y="50025"/>
                </a:lnTo>
                <a:lnTo>
                  <a:pt x="303187" y="44742"/>
                </a:lnTo>
                <a:lnTo>
                  <a:pt x="307606" y="37033"/>
                </a:lnTo>
                <a:lnTo>
                  <a:pt x="314998" y="23469"/>
                </a:lnTo>
                <a:lnTo>
                  <a:pt x="322097" y="9906"/>
                </a:lnTo>
                <a:lnTo>
                  <a:pt x="295414" y="266"/>
                </a:lnTo>
                <a:lnTo>
                  <a:pt x="291642" y="10820"/>
                </a:lnTo>
                <a:lnTo>
                  <a:pt x="287020" y="22199"/>
                </a:lnTo>
                <a:lnTo>
                  <a:pt x="281825" y="33731"/>
                </a:lnTo>
                <a:lnTo>
                  <a:pt x="276352" y="44716"/>
                </a:lnTo>
                <a:lnTo>
                  <a:pt x="274320" y="42938"/>
                </a:lnTo>
                <a:lnTo>
                  <a:pt x="272554" y="41160"/>
                </a:lnTo>
                <a:lnTo>
                  <a:pt x="270510" y="39636"/>
                </a:lnTo>
                <a:lnTo>
                  <a:pt x="256286" y="60210"/>
                </a:lnTo>
                <a:lnTo>
                  <a:pt x="264795" y="68541"/>
                </a:lnTo>
                <a:lnTo>
                  <a:pt x="273088" y="77482"/>
                </a:lnTo>
                <a:lnTo>
                  <a:pt x="280758" y="86728"/>
                </a:lnTo>
                <a:lnTo>
                  <a:pt x="287032" y="95529"/>
                </a:lnTo>
                <a:lnTo>
                  <a:pt x="283476" y="100609"/>
                </a:lnTo>
                <a:lnTo>
                  <a:pt x="279666" y="105689"/>
                </a:lnTo>
                <a:lnTo>
                  <a:pt x="276110" y="110261"/>
                </a:lnTo>
                <a:lnTo>
                  <a:pt x="261620" y="111277"/>
                </a:lnTo>
                <a:lnTo>
                  <a:pt x="255536" y="111531"/>
                </a:lnTo>
                <a:lnTo>
                  <a:pt x="259854" y="137947"/>
                </a:lnTo>
                <a:lnTo>
                  <a:pt x="286562" y="135242"/>
                </a:lnTo>
                <a:lnTo>
                  <a:pt x="296176" y="134150"/>
                </a:lnTo>
                <a:lnTo>
                  <a:pt x="296176" y="237299"/>
                </a:lnTo>
                <a:lnTo>
                  <a:pt x="323100" y="237299"/>
                </a:lnTo>
                <a:lnTo>
                  <a:pt x="323100" y="134150"/>
                </a:lnTo>
                <a:lnTo>
                  <a:pt x="323100" y="131089"/>
                </a:lnTo>
                <a:lnTo>
                  <a:pt x="338848" y="129324"/>
                </a:lnTo>
                <a:lnTo>
                  <a:pt x="341172" y="135242"/>
                </a:lnTo>
                <a:lnTo>
                  <a:pt x="342671" y="140500"/>
                </a:lnTo>
                <a:lnTo>
                  <a:pt x="343687" y="145072"/>
                </a:lnTo>
                <a:lnTo>
                  <a:pt x="366547" y="134391"/>
                </a:lnTo>
                <a:close/>
              </a:path>
              <a:path w="995679" h="237490">
                <a:moveTo>
                  <a:pt x="499300" y="190652"/>
                </a:moveTo>
                <a:lnTo>
                  <a:pt x="493928" y="186804"/>
                </a:lnTo>
                <a:lnTo>
                  <a:pt x="487946" y="182105"/>
                </a:lnTo>
                <a:lnTo>
                  <a:pt x="482117" y="177114"/>
                </a:lnTo>
                <a:lnTo>
                  <a:pt x="477316" y="172504"/>
                </a:lnTo>
                <a:lnTo>
                  <a:pt x="476504" y="186639"/>
                </a:lnTo>
                <a:lnTo>
                  <a:pt x="475297" y="196900"/>
                </a:lnTo>
                <a:lnTo>
                  <a:pt x="475195" y="197523"/>
                </a:lnTo>
                <a:lnTo>
                  <a:pt x="473570" y="203847"/>
                </a:lnTo>
                <a:lnTo>
                  <a:pt x="471474" y="205536"/>
                </a:lnTo>
                <a:lnTo>
                  <a:pt x="465201" y="197523"/>
                </a:lnTo>
                <a:lnTo>
                  <a:pt x="460489" y="180314"/>
                </a:lnTo>
                <a:lnTo>
                  <a:pt x="460387" y="179933"/>
                </a:lnTo>
                <a:lnTo>
                  <a:pt x="456907" y="154724"/>
                </a:lnTo>
                <a:lnTo>
                  <a:pt x="456857" y="154444"/>
                </a:lnTo>
                <a:lnTo>
                  <a:pt x="454456" y="122707"/>
                </a:lnTo>
                <a:lnTo>
                  <a:pt x="495096" y="122707"/>
                </a:lnTo>
                <a:lnTo>
                  <a:pt x="495096" y="94259"/>
                </a:lnTo>
                <a:lnTo>
                  <a:pt x="453174" y="94259"/>
                </a:lnTo>
                <a:lnTo>
                  <a:pt x="453085" y="90703"/>
                </a:lnTo>
                <a:lnTo>
                  <a:pt x="452996" y="86728"/>
                </a:lnTo>
                <a:lnTo>
                  <a:pt x="452869" y="81292"/>
                </a:lnTo>
                <a:lnTo>
                  <a:pt x="452450" y="41668"/>
                </a:lnTo>
                <a:lnTo>
                  <a:pt x="452424" y="34810"/>
                </a:lnTo>
                <a:lnTo>
                  <a:pt x="461987" y="32092"/>
                </a:lnTo>
                <a:lnTo>
                  <a:pt x="471220" y="29248"/>
                </a:lnTo>
                <a:lnTo>
                  <a:pt x="480072" y="26263"/>
                </a:lnTo>
                <a:lnTo>
                  <a:pt x="486422" y="23888"/>
                </a:lnTo>
                <a:lnTo>
                  <a:pt x="488492" y="23114"/>
                </a:lnTo>
                <a:lnTo>
                  <a:pt x="464870" y="266"/>
                </a:lnTo>
                <a:lnTo>
                  <a:pt x="447751" y="6985"/>
                </a:lnTo>
                <a:lnTo>
                  <a:pt x="427367" y="13309"/>
                </a:lnTo>
                <a:lnTo>
                  <a:pt x="425234" y="13855"/>
                </a:lnTo>
                <a:lnTo>
                  <a:pt x="425234" y="94259"/>
                </a:lnTo>
                <a:lnTo>
                  <a:pt x="395503" y="94259"/>
                </a:lnTo>
                <a:lnTo>
                  <a:pt x="395503" y="47256"/>
                </a:lnTo>
                <a:lnTo>
                  <a:pt x="402450" y="46062"/>
                </a:lnTo>
                <a:lnTo>
                  <a:pt x="409511" y="44742"/>
                </a:lnTo>
                <a:lnTo>
                  <a:pt x="416623" y="43294"/>
                </a:lnTo>
                <a:lnTo>
                  <a:pt x="423710" y="41668"/>
                </a:lnTo>
                <a:lnTo>
                  <a:pt x="423735" y="42938"/>
                </a:lnTo>
                <a:lnTo>
                  <a:pt x="423849" y="50025"/>
                </a:lnTo>
                <a:lnTo>
                  <a:pt x="423951" y="55245"/>
                </a:lnTo>
                <a:lnTo>
                  <a:pt x="424065" y="60210"/>
                </a:lnTo>
                <a:lnTo>
                  <a:pt x="424192" y="65100"/>
                </a:lnTo>
                <a:lnTo>
                  <a:pt x="424294" y="69113"/>
                </a:lnTo>
                <a:lnTo>
                  <a:pt x="424408" y="72402"/>
                </a:lnTo>
                <a:lnTo>
                  <a:pt x="424522" y="75717"/>
                </a:lnTo>
                <a:lnTo>
                  <a:pt x="424573" y="77482"/>
                </a:lnTo>
                <a:lnTo>
                  <a:pt x="424649" y="79895"/>
                </a:lnTo>
                <a:lnTo>
                  <a:pt x="425081" y="90703"/>
                </a:lnTo>
                <a:lnTo>
                  <a:pt x="425157" y="92456"/>
                </a:lnTo>
                <a:lnTo>
                  <a:pt x="425234" y="94259"/>
                </a:lnTo>
                <a:lnTo>
                  <a:pt x="425234" y="13855"/>
                </a:lnTo>
                <a:lnTo>
                  <a:pt x="405028" y="19011"/>
                </a:lnTo>
                <a:lnTo>
                  <a:pt x="382054" y="23888"/>
                </a:lnTo>
                <a:lnTo>
                  <a:pt x="367055" y="19316"/>
                </a:lnTo>
                <a:lnTo>
                  <a:pt x="367055" y="203250"/>
                </a:lnTo>
                <a:lnTo>
                  <a:pt x="360451" y="204774"/>
                </a:lnTo>
                <a:lnTo>
                  <a:pt x="354355" y="206044"/>
                </a:lnTo>
                <a:lnTo>
                  <a:pt x="348767" y="207060"/>
                </a:lnTo>
                <a:lnTo>
                  <a:pt x="359435" y="235775"/>
                </a:lnTo>
                <a:lnTo>
                  <a:pt x="416267" y="220586"/>
                </a:lnTo>
                <a:lnTo>
                  <a:pt x="436156" y="214934"/>
                </a:lnTo>
                <a:lnTo>
                  <a:pt x="433654" y="197523"/>
                </a:lnTo>
                <a:lnTo>
                  <a:pt x="433565" y="196900"/>
                </a:lnTo>
                <a:lnTo>
                  <a:pt x="432358" y="188544"/>
                </a:lnTo>
                <a:lnTo>
                  <a:pt x="404545" y="194906"/>
                </a:lnTo>
                <a:lnTo>
                  <a:pt x="395503" y="196900"/>
                </a:lnTo>
                <a:lnTo>
                  <a:pt x="395503" y="122707"/>
                </a:lnTo>
                <a:lnTo>
                  <a:pt x="426516" y="122707"/>
                </a:lnTo>
                <a:lnTo>
                  <a:pt x="430212" y="162585"/>
                </a:lnTo>
                <a:lnTo>
                  <a:pt x="436054" y="194906"/>
                </a:lnTo>
                <a:lnTo>
                  <a:pt x="436130" y="195313"/>
                </a:lnTo>
                <a:lnTo>
                  <a:pt x="445046" y="219176"/>
                </a:lnTo>
                <a:lnTo>
                  <a:pt x="457847" y="232562"/>
                </a:lnTo>
                <a:lnTo>
                  <a:pt x="458038" y="232562"/>
                </a:lnTo>
                <a:lnTo>
                  <a:pt x="471297" y="237248"/>
                </a:lnTo>
                <a:lnTo>
                  <a:pt x="483603" y="232562"/>
                </a:lnTo>
                <a:lnTo>
                  <a:pt x="493331" y="217347"/>
                </a:lnTo>
                <a:lnTo>
                  <a:pt x="495795" y="206044"/>
                </a:lnTo>
                <a:lnTo>
                  <a:pt x="495896" y="205536"/>
                </a:lnTo>
                <a:lnTo>
                  <a:pt x="499135" y="190652"/>
                </a:lnTo>
                <a:lnTo>
                  <a:pt x="499300" y="190652"/>
                </a:lnTo>
                <a:close/>
              </a:path>
              <a:path w="995679" h="237490">
                <a:moveTo>
                  <a:pt x="600227" y="164122"/>
                </a:moveTo>
                <a:lnTo>
                  <a:pt x="595909" y="147345"/>
                </a:lnTo>
                <a:lnTo>
                  <a:pt x="593356" y="137439"/>
                </a:lnTo>
                <a:lnTo>
                  <a:pt x="585749" y="140754"/>
                </a:lnTo>
                <a:lnTo>
                  <a:pt x="569988" y="147345"/>
                </a:lnTo>
                <a:lnTo>
                  <a:pt x="569988" y="87452"/>
                </a:lnTo>
                <a:lnTo>
                  <a:pt x="595655" y="87452"/>
                </a:lnTo>
                <a:lnTo>
                  <a:pt x="595655" y="58686"/>
                </a:lnTo>
                <a:lnTo>
                  <a:pt x="569988" y="58686"/>
                </a:lnTo>
                <a:lnTo>
                  <a:pt x="569988" y="3556"/>
                </a:lnTo>
                <a:lnTo>
                  <a:pt x="541794" y="3556"/>
                </a:lnTo>
                <a:lnTo>
                  <a:pt x="541794" y="58686"/>
                </a:lnTo>
                <a:lnTo>
                  <a:pt x="512064" y="58686"/>
                </a:lnTo>
                <a:lnTo>
                  <a:pt x="512064" y="87452"/>
                </a:lnTo>
                <a:lnTo>
                  <a:pt x="541794" y="87452"/>
                </a:lnTo>
                <a:lnTo>
                  <a:pt x="541794" y="159029"/>
                </a:lnTo>
                <a:lnTo>
                  <a:pt x="508762" y="171488"/>
                </a:lnTo>
                <a:lnTo>
                  <a:pt x="520954" y="201968"/>
                </a:lnTo>
                <a:lnTo>
                  <a:pt x="559257" y="184099"/>
                </a:lnTo>
                <a:lnTo>
                  <a:pt x="579767" y="174218"/>
                </a:lnTo>
                <a:lnTo>
                  <a:pt x="600227" y="164122"/>
                </a:lnTo>
                <a:close/>
              </a:path>
              <a:path w="995679" h="237490">
                <a:moveTo>
                  <a:pt x="737171" y="143548"/>
                </a:moveTo>
                <a:lnTo>
                  <a:pt x="706666" y="143548"/>
                </a:lnTo>
                <a:lnTo>
                  <a:pt x="695756" y="143548"/>
                </a:lnTo>
                <a:lnTo>
                  <a:pt x="691629" y="143548"/>
                </a:lnTo>
                <a:lnTo>
                  <a:pt x="693712" y="148577"/>
                </a:lnTo>
                <a:lnTo>
                  <a:pt x="695566" y="155168"/>
                </a:lnTo>
                <a:lnTo>
                  <a:pt x="696849" y="161582"/>
                </a:lnTo>
                <a:lnTo>
                  <a:pt x="696937" y="162039"/>
                </a:lnTo>
                <a:lnTo>
                  <a:pt x="697712" y="167906"/>
                </a:lnTo>
                <a:lnTo>
                  <a:pt x="697788" y="168440"/>
                </a:lnTo>
                <a:lnTo>
                  <a:pt x="702894" y="168440"/>
                </a:lnTo>
                <a:lnTo>
                  <a:pt x="711288" y="167906"/>
                </a:lnTo>
                <a:lnTo>
                  <a:pt x="737158" y="143789"/>
                </a:lnTo>
                <a:lnTo>
                  <a:pt x="737171" y="143548"/>
                </a:lnTo>
                <a:close/>
              </a:path>
              <a:path w="995679" h="237490">
                <a:moveTo>
                  <a:pt x="750887" y="184950"/>
                </a:moveTo>
                <a:lnTo>
                  <a:pt x="744105" y="183248"/>
                </a:lnTo>
                <a:lnTo>
                  <a:pt x="736904" y="180632"/>
                </a:lnTo>
                <a:lnTo>
                  <a:pt x="730072" y="177457"/>
                </a:lnTo>
                <a:lnTo>
                  <a:pt x="724446" y="174028"/>
                </a:lnTo>
                <a:lnTo>
                  <a:pt x="722515" y="189928"/>
                </a:lnTo>
                <a:lnTo>
                  <a:pt x="719442" y="199631"/>
                </a:lnTo>
                <a:lnTo>
                  <a:pt x="714171" y="204470"/>
                </a:lnTo>
                <a:lnTo>
                  <a:pt x="705662" y="205790"/>
                </a:lnTo>
                <a:lnTo>
                  <a:pt x="641134" y="205790"/>
                </a:lnTo>
                <a:lnTo>
                  <a:pt x="638835" y="203492"/>
                </a:lnTo>
                <a:lnTo>
                  <a:pt x="638835" y="122974"/>
                </a:lnTo>
                <a:lnTo>
                  <a:pt x="638835" y="110261"/>
                </a:lnTo>
                <a:lnTo>
                  <a:pt x="659917" y="101117"/>
                </a:lnTo>
                <a:lnTo>
                  <a:pt x="659917" y="178600"/>
                </a:lnTo>
                <a:lnTo>
                  <a:pt x="688124" y="178600"/>
                </a:lnTo>
                <a:lnTo>
                  <a:pt x="688124" y="101117"/>
                </a:lnTo>
                <a:lnTo>
                  <a:pt x="688124" y="88925"/>
                </a:lnTo>
                <a:lnTo>
                  <a:pt x="709980" y="79260"/>
                </a:lnTo>
                <a:lnTo>
                  <a:pt x="709739" y="122974"/>
                </a:lnTo>
                <a:lnTo>
                  <a:pt x="709231" y="137439"/>
                </a:lnTo>
                <a:lnTo>
                  <a:pt x="709206" y="137947"/>
                </a:lnTo>
                <a:lnTo>
                  <a:pt x="708190" y="142532"/>
                </a:lnTo>
                <a:lnTo>
                  <a:pt x="707428" y="143040"/>
                </a:lnTo>
                <a:lnTo>
                  <a:pt x="737209" y="143040"/>
                </a:lnTo>
                <a:lnTo>
                  <a:pt x="737971" y="132257"/>
                </a:lnTo>
                <a:lnTo>
                  <a:pt x="738530" y="113411"/>
                </a:lnTo>
                <a:lnTo>
                  <a:pt x="738644" y="103085"/>
                </a:lnTo>
                <a:lnTo>
                  <a:pt x="738670" y="101117"/>
                </a:lnTo>
                <a:lnTo>
                  <a:pt x="738784" y="91465"/>
                </a:lnTo>
                <a:lnTo>
                  <a:pt x="738860" y="79260"/>
                </a:lnTo>
                <a:lnTo>
                  <a:pt x="738860" y="79019"/>
                </a:lnTo>
                <a:lnTo>
                  <a:pt x="738924" y="57924"/>
                </a:lnTo>
                <a:lnTo>
                  <a:pt x="738936" y="54622"/>
                </a:lnTo>
                <a:lnTo>
                  <a:pt x="739952" y="49542"/>
                </a:lnTo>
                <a:lnTo>
                  <a:pt x="718870" y="42176"/>
                </a:lnTo>
                <a:lnTo>
                  <a:pt x="708190" y="49288"/>
                </a:lnTo>
                <a:lnTo>
                  <a:pt x="688124" y="57924"/>
                </a:lnTo>
                <a:lnTo>
                  <a:pt x="688124" y="0"/>
                </a:lnTo>
                <a:lnTo>
                  <a:pt x="659917" y="0"/>
                </a:lnTo>
                <a:lnTo>
                  <a:pt x="659917" y="70116"/>
                </a:lnTo>
                <a:lnTo>
                  <a:pt x="638835" y="79019"/>
                </a:lnTo>
                <a:lnTo>
                  <a:pt x="638835" y="24638"/>
                </a:lnTo>
                <a:lnTo>
                  <a:pt x="609879" y="24638"/>
                </a:lnTo>
                <a:lnTo>
                  <a:pt x="609879" y="91465"/>
                </a:lnTo>
                <a:lnTo>
                  <a:pt x="584974" y="101866"/>
                </a:lnTo>
                <a:lnTo>
                  <a:pt x="596163" y="128803"/>
                </a:lnTo>
                <a:lnTo>
                  <a:pt x="609879" y="122974"/>
                </a:lnTo>
                <a:lnTo>
                  <a:pt x="609879" y="188252"/>
                </a:lnTo>
                <a:lnTo>
                  <a:pt x="611962" y="209994"/>
                </a:lnTo>
                <a:lnTo>
                  <a:pt x="619125" y="223634"/>
                </a:lnTo>
                <a:lnTo>
                  <a:pt x="632701" y="230695"/>
                </a:lnTo>
                <a:lnTo>
                  <a:pt x="654075" y="232714"/>
                </a:lnTo>
                <a:lnTo>
                  <a:pt x="708190" y="232714"/>
                </a:lnTo>
                <a:lnTo>
                  <a:pt x="726833" y="230251"/>
                </a:lnTo>
                <a:lnTo>
                  <a:pt x="739165" y="222173"/>
                </a:lnTo>
                <a:lnTo>
                  <a:pt x="746671" y="207429"/>
                </a:lnTo>
                <a:lnTo>
                  <a:pt x="746988" y="205790"/>
                </a:lnTo>
                <a:lnTo>
                  <a:pt x="750887" y="184950"/>
                </a:lnTo>
                <a:close/>
              </a:path>
              <a:path w="995679" h="237490">
                <a:moveTo>
                  <a:pt x="838720" y="8890"/>
                </a:moveTo>
                <a:lnTo>
                  <a:pt x="810780" y="508"/>
                </a:lnTo>
                <a:lnTo>
                  <a:pt x="801065" y="28270"/>
                </a:lnTo>
                <a:lnTo>
                  <a:pt x="789063" y="54686"/>
                </a:lnTo>
                <a:lnTo>
                  <a:pt x="775347" y="78536"/>
                </a:lnTo>
                <a:lnTo>
                  <a:pt x="760476" y="98564"/>
                </a:lnTo>
                <a:lnTo>
                  <a:pt x="764451" y="105981"/>
                </a:lnTo>
                <a:lnTo>
                  <a:pt x="768667" y="115125"/>
                </a:lnTo>
                <a:lnTo>
                  <a:pt x="772414" y="124117"/>
                </a:lnTo>
                <a:lnTo>
                  <a:pt x="774954" y="131089"/>
                </a:lnTo>
                <a:lnTo>
                  <a:pt x="778967" y="126339"/>
                </a:lnTo>
                <a:lnTo>
                  <a:pt x="782942" y="121246"/>
                </a:lnTo>
                <a:lnTo>
                  <a:pt x="786853" y="115874"/>
                </a:lnTo>
                <a:lnTo>
                  <a:pt x="790702" y="110248"/>
                </a:lnTo>
                <a:lnTo>
                  <a:pt x="790702" y="237286"/>
                </a:lnTo>
                <a:lnTo>
                  <a:pt x="819416" y="237286"/>
                </a:lnTo>
                <a:lnTo>
                  <a:pt x="819416" y="110248"/>
                </a:lnTo>
                <a:lnTo>
                  <a:pt x="819416" y="58178"/>
                </a:lnTo>
                <a:lnTo>
                  <a:pt x="824788" y="45910"/>
                </a:lnTo>
                <a:lnTo>
                  <a:pt x="829830" y="33540"/>
                </a:lnTo>
                <a:lnTo>
                  <a:pt x="834491" y="21170"/>
                </a:lnTo>
                <a:lnTo>
                  <a:pt x="838720" y="8890"/>
                </a:lnTo>
                <a:close/>
              </a:path>
              <a:path w="995679" h="237490">
                <a:moveTo>
                  <a:pt x="876071" y="188252"/>
                </a:moveTo>
                <a:lnTo>
                  <a:pt x="851687" y="175552"/>
                </a:lnTo>
                <a:lnTo>
                  <a:pt x="846226" y="186905"/>
                </a:lnTo>
                <a:lnTo>
                  <a:pt x="838987" y="199059"/>
                </a:lnTo>
                <a:lnTo>
                  <a:pt x="830605" y="210629"/>
                </a:lnTo>
                <a:lnTo>
                  <a:pt x="821702" y="220256"/>
                </a:lnTo>
                <a:lnTo>
                  <a:pt x="827252" y="223951"/>
                </a:lnTo>
                <a:lnTo>
                  <a:pt x="833132" y="228206"/>
                </a:lnTo>
                <a:lnTo>
                  <a:pt x="838631" y="232562"/>
                </a:lnTo>
                <a:lnTo>
                  <a:pt x="843038" y="236524"/>
                </a:lnTo>
                <a:lnTo>
                  <a:pt x="851916" y="226441"/>
                </a:lnTo>
                <a:lnTo>
                  <a:pt x="860894" y="214198"/>
                </a:lnTo>
                <a:lnTo>
                  <a:pt x="869200" y="201053"/>
                </a:lnTo>
                <a:lnTo>
                  <a:pt x="876071" y="188252"/>
                </a:lnTo>
                <a:close/>
              </a:path>
              <a:path w="995679" h="237490">
                <a:moveTo>
                  <a:pt x="913409" y="15494"/>
                </a:moveTo>
                <a:lnTo>
                  <a:pt x="886993" y="15494"/>
                </a:lnTo>
                <a:lnTo>
                  <a:pt x="886993" y="39370"/>
                </a:lnTo>
                <a:lnTo>
                  <a:pt x="886993" y="61226"/>
                </a:lnTo>
                <a:lnTo>
                  <a:pt x="886993" y="83591"/>
                </a:lnTo>
                <a:lnTo>
                  <a:pt x="886993" y="105689"/>
                </a:lnTo>
                <a:lnTo>
                  <a:pt x="886993" y="128041"/>
                </a:lnTo>
                <a:lnTo>
                  <a:pt x="886993" y="150647"/>
                </a:lnTo>
                <a:lnTo>
                  <a:pt x="864387" y="150647"/>
                </a:lnTo>
                <a:lnTo>
                  <a:pt x="864387" y="128041"/>
                </a:lnTo>
                <a:lnTo>
                  <a:pt x="886993" y="128041"/>
                </a:lnTo>
                <a:lnTo>
                  <a:pt x="886993" y="105689"/>
                </a:lnTo>
                <a:lnTo>
                  <a:pt x="864387" y="105689"/>
                </a:lnTo>
                <a:lnTo>
                  <a:pt x="864387" y="83591"/>
                </a:lnTo>
                <a:lnTo>
                  <a:pt x="886993" y="83591"/>
                </a:lnTo>
                <a:lnTo>
                  <a:pt x="886993" y="61226"/>
                </a:lnTo>
                <a:lnTo>
                  <a:pt x="864387" y="61226"/>
                </a:lnTo>
                <a:lnTo>
                  <a:pt x="864387" y="39370"/>
                </a:lnTo>
                <a:lnTo>
                  <a:pt x="886993" y="39370"/>
                </a:lnTo>
                <a:lnTo>
                  <a:pt x="886993" y="15494"/>
                </a:lnTo>
                <a:lnTo>
                  <a:pt x="839228" y="15494"/>
                </a:lnTo>
                <a:lnTo>
                  <a:pt x="839228" y="174777"/>
                </a:lnTo>
                <a:lnTo>
                  <a:pt x="913409" y="174777"/>
                </a:lnTo>
                <a:lnTo>
                  <a:pt x="913409" y="150647"/>
                </a:lnTo>
                <a:lnTo>
                  <a:pt x="913409" y="128041"/>
                </a:lnTo>
                <a:lnTo>
                  <a:pt x="913409" y="105689"/>
                </a:lnTo>
                <a:lnTo>
                  <a:pt x="913409" y="83591"/>
                </a:lnTo>
                <a:lnTo>
                  <a:pt x="913409" y="61226"/>
                </a:lnTo>
                <a:lnTo>
                  <a:pt x="913409" y="39370"/>
                </a:lnTo>
                <a:lnTo>
                  <a:pt x="913409" y="15494"/>
                </a:lnTo>
                <a:close/>
              </a:path>
              <a:path w="995679" h="237490">
                <a:moveTo>
                  <a:pt x="923315" y="217716"/>
                </a:moveTo>
                <a:lnTo>
                  <a:pt x="919441" y="208178"/>
                </a:lnTo>
                <a:lnTo>
                  <a:pt x="913955" y="197307"/>
                </a:lnTo>
                <a:lnTo>
                  <a:pt x="907580" y="186105"/>
                </a:lnTo>
                <a:lnTo>
                  <a:pt x="900976" y="175552"/>
                </a:lnTo>
                <a:lnTo>
                  <a:pt x="879627" y="187236"/>
                </a:lnTo>
                <a:lnTo>
                  <a:pt x="885812" y="198399"/>
                </a:lnTo>
                <a:lnTo>
                  <a:pt x="891755" y="210172"/>
                </a:lnTo>
                <a:lnTo>
                  <a:pt x="896848" y="221462"/>
                </a:lnTo>
                <a:lnTo>
                  <a:pt x="900468" y="231190"/>
                </a:lnTo>
                <a:lnTo>
                  <a:pt x="923315" y="217716"/>
                </a:lnTo>
                <a:close/>
              </a:path>
              <a:path w="995679" h="237490">
                <a:moveTo>
                  <a:pt x="952792" y="28206"/>
                </a:moveTo>
                <a:lnTo>
                  <a:pt x="926884" y="28206"/>
                </a:lnTo>
                <a:lnTo>
                  <a:pt x="926884" y="179362"/>
                </a:lnTo>
                <a:lnTo>
                  <a:pt x="952792" y="179362"/>
                </a:lnTo>
                <a:lnTo>
                  <a:pt x="952792" y="28206"/>
                </a:lnTo>
                <a:close/>
              </a:path>
              <a:path w="995679" h="237490">
                <a:moveTo>
                  <a:pt x="995222" y="208838"/>
                </a:moveTo>
                <a:lnTo>
                  <a:pt x="966749" y="208838"/>
                </a:lnTo>
                <a:lnTo>
                  <a:pt x="945527" y="208838"/>
                </a:lnTo>
                <a:lnTo>
                  <a:pt x="937399" y="208838"/>
                </a:lnTo>
                <a:lnTo>
                  <a:pt x="940079" y="215353"/>
                </a:lnTo>
                <a:lnTo>
                  <a:pt x="942543" y="222935"/>
                </a:lnTo>
                <a:lnTo>
                  <a:pt x="944486" y="230517"/>
                </a:lnTo>
                <a:lnTo>
                  <a:pt x="945642" y="237058"/>
                </a:lnTo>
                <a:lnTo>
                  <a:pt x="945680" y="237286"/>
                </a:lnTo>
                <a:lnTo>
                  <a:pt x="958176" y="237058"/>
                </a:lnTo>
                <a:lnTo>
                  <a:pt x="993127" y="221538"/>
                </a:lnTo>
                <a:lnTo>
                  <a:pt x="994943" y="213868"/>
                </a:lnTo>
                <a:lnTo>
                  <a:pt x="995222" y="208838"/>
                </a:lnTo>
                <a:close/>
              </a:path>
              <a:path w="995679" h="237490">
                <a:moveTo>
                  <a:pt x="995476" y="4064"/>
                </a:moveTo>
                <a:lnTo>
                  <a:pt x="968286" y="4064"/>
                </a:lnTo>
                <a:lnTo>
                  <a:pt x="968286" y="207556"/>
                </a:lnTo>
                <a:lnTo>
                  <a:pt x="967041" y="208584"/>
                </a:lnTo>
                <a:lnTo>
                  <a:pt x="995235" y="208584"/>
                </a:lnTo>
                <a:lnTo>
                  <a:pt x="995476" y="204000"/>
                </a:lnTo>
                <a:lnTo>
                  <a:pt x="995476" y="4064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1" y="412051"/>
              <a:ext cx="254457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7144916" y="105525"/>
            <a:ext cx="110489" cy="3081655"/>
            <a:chOff x="8657009" y="1619999"/>
            <a:chExt cx="110489" cy="3081655"/>
          </a:xfrm>
        </p:grpSpPr>
        <p:sp>
          <p:nvSpPr>
            <p:cNvPr id="73" name="object 73"/>
            <p:cNvSpPr/>
            <p:nvPr/>
          </p:nvSpPr>
          <p:spPr>
            <a:xfrm>
              <a:off x="8712000" y="1632699"/>
              <a:ext cx="0" cy="3056255"/>
            </a:xfrm>
            <a:custGeom>
              <a:avLst/>
              <a:gdLst/>
              <a:ahLst/>
              <a:cxnLst/>
              <a:rect l="l" t="t" r="r" b="b"/>
              <a:pathLst>
                <a:path h="3056254">
                  <a:moveTo>
                    <a:pt x="0" y="0"/>
                  </a:moveTo>
                  <a:lnTo>
                    <a:pt x="0" y="30562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657006" y="1619998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7471432" y="1138334"/>
            <a:ext cx="190500" cy="351790"/>
            <a:chOff x="8983526" y="2652809"/>
            <a:chExt cx="190500" cy="35179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83526" y="2652809"/>
              <a:ext cx="190294" cy="273570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8983530" y="29581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7471439" y="1520586"/>
            <a:ext cx="190500" cy="608965"/>
            <a:chOff x="8983533" y="3035060"/>
            <a:chExt cx="190500" cy="608965"/>
          </a:xfrm>
        </p:grpSpPr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987094" y="3192293"/>
              <a:ext cx="145821" cy="206286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3035060"/>
              <a:ext cx="190284" cy="1267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437147"/>
              <a:ext cx="145821" cy="206286"/>
            </a:xfrm>
            <a:prstGeom prst="rect">
              <a:avLst/>
            </a:prstGeom>
          </p:spPr>
        </p:pic>
      </p:grpSp>
      <p:sp>
        <p:nvSpPr>
          <p:cNvPr id="82" name="object 82"/>
          <p:cNvSpPr/>
          <p:nvPr/>
        </p:nvSpPr>
        <p:spPr>
          <a:xfrm>
            <a:off x="7265308" y="26517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25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3" name="object 8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265939" y="3239580"/>
            <a:ext cx="121860" cy="466632"/>
          </a:xfrm>
          <a:prstGeom prst="rect">
            <a:avLst/>
          </a:prstGeom>
        </p:spPr>
      </p:pic>
      <p:grpSp>
        <p:nvGrpSpPr>
          <p:cNvPr id="84" name="object 84"/>
          <p:cNvGrpSpPr/>
          <p:nvPr/>
        </p:nvGrpSpPr>
        <p:grpSpPr>
          <a:xfrm>
            <a:off x="7144916" y="3187124"/>
            <a:ext cx="110489" cy="3081655"/>
            <a:chOff x="8657009" y="4701598"/>
            <a:chExt cx="110489" cy="3081655"/>
          </a:xfrm>
        </p:grpSpPr>
        <p:sp>
          <p:nvSpPr>
            <p:cNvPr id="85" name="object 85"/>
            <p:cNvSpPr/>
            <p:nvPr/>
          </p:nvSpPr>
          <p:spPr>
            <a:xfrm>
              <a:off x="8712000" y="4765098"/>
              <a:ext cx="0" cy="2954655"/>
            </a:xfrm>
            <a:custGeom>
              <a:avLst/>
              <a:gdLst/>
              <a:ahLst/>
              <a:cxnLst/>
              <a:rect l="l" t="t" r="r" b="b"/>
              <a:pathLst>
                <a:path h="2954654">
                  <a:moveTo>
                    <a:pt x="0" y="0"/>
                  </a:moveTo>
                  <a:lnTo>
                    <a:pt x="0" y="29546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8657006" y="4701603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7471432" y="4219939"/>
            <a:ext cx="190500" cy="991235"/>
            <a:chOff x="8983526" y="5734413"/>
            <a:chExt cx="190500" cy="991235"/>
          </a:xfrm>
        </p:grpSpPr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3526" y="5734413"/>
              <a:ext cx="190294" cy="273570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8983530" y="6039710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" name="object 9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6116664"/>
              <a:ext cx="190284" cy="126784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6273904"/>
              <a:ext cx="145821" cy="206286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6518751"/>
              <a:ext cx="145821" cy="206286"/>
            </a:xfrm>
            <a:prstGeom prst="rect">
              <a:avLst/>
            </a:prstGeom>
          </p:spPr>
        </p:pic>
      </p:grpSp>
      <p:sp>
        <p:nvSpPr>
          <p:cNvPr id="93" name="object 93"/>
          <p:cNvSpPr/>
          <p:nvPr/>
        </p:nvSpPr>
        <p:spPr>
          <a:xfrm>
            <a:off x="7265308" y="5733352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26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707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92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52"/>
                </a:lnTo>
                <a:lnTo>
                  <a:pt x="80632" y="161505"/>
                </a:lnTo>
                <a:lnTo>
                  <a:pt x="83997" y="170865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73"/>
                </a:lnTo>
                <a:lnTo>
                  <a:pt x="90601" y="312826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59"/>
                </a:lnTo>
                <a:lnTo>
                  <a:pt x="112204" y="413359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26"/>
                </a:lnTo>
                <a:lnTo>
                  <a:pt x="96977" y="385826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26"/>
                </a:lnTo>
                <a:lnTo>
                  <a:pt x="68414" y="385826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26"/>
                </a:lnTo>
                <a:lnTo>
                  <a:pt x="40360" y="385826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26"/>
                </a:lnTo>
                <a:lnTo>
                  <a:pt x="11811" y="385826"/>
                </a:lnTo>
                <a:lnTo>
                  <a:pt x="11811" y="413359"/>
                </a:lnTo>
                <a:lnTo>
                  <a:pt x="54952" y="413359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79"/>
                </a:lnTo>
                <a:lnTo>
                  <a:pt x="12687" y="436079"/>
                </a:lnTo>
                <a:lnTo>
                  <a:pt x="12687" y="499554"/>
                </a:lnTo>
                <a:lnTo>
                  <a:pt x="28054" y="499554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602"/>
                </a:lnTo>
                <a:lnTo>
                  <a:pt x="94513" y="18999"/>
                </a:lnTo>
                <a:lnTo>
                  <a:pt x="106540" y="15938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83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52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9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265939" y="6321178"/>
            <a:ext cx="121860" cy="466632"/>
          </a:xfrm>
          <a:prstGeom prst="rect">
            <a:avLst/>
          </a:prstGeom>
        </p:spPr>
      </p:pic>
      <p:grpSp>
        <p:nvGrpSpPr>
          <p:cNvPr id="95" name="object 95"/>
          <p:cNvGrpSpPr/>
          <p:nvPr/>
        </p:nvGrpSpPr>
        <p:grpSpPr>
          <a:xfrm>
            <a:off x="7144916" y="6268724"/>
            <a:ext cx="110489" cy="3089275"/>
            <a:chOff x="8657009" y="7783198"/>
            <a:chExt cx="110489" cy="3089275"/>
          </a:xfrm>
        </p:grpSpPr>
        <p:sp>
          <p:nvSpPr>
            <p:cNvPr id="96" name="object 96"/>
            <p:cNvSpPr/>
            <p:nvPr/>
          </p:nvSpPr>
          <p:spPr>
            <a:xfrm>
              <a:off x="8712000" y="7846698"/>
              <a:ext cx="0" cy="2962275"/>
            </a:xfrm>
            <a:custGeom>
              <a:avLst/>
              <a:gdLst/>
              <a:ahLst/>
              <a:cxnLst/>
              <a:rect l="l" t="t" r="r" b="b"/>
              <a:pathLst>
                <a:path h="2962275">
                  <a:moveTo>
                    <a:pt x="0" y="0"/>
                  </a:moveTo>
                  <a:lnTo>
                    <a:pt x="0" y="2961805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657006" y="7783207"/>
              <a:ext cx="110489" cy="3089275"/>
            </a:xfrm>
            <a:custGeom>
              <a:avLst/>
              <a:gdLst/>
              <a:ahLst/>
              <a:cxnLst/>
              <a:rect l="l" t="t" r="r" b="b"/>
              <a:pathLst>
                <a:path w="110490" h="3089275">
                  <a:moveTo>
                    <a:pt x="109982" y="2993542"/>
                  </a:moveTo>
                  <a:lnTo>
                    <a:pt x="0" y="2993542"/>
                  </a:lnTo>
                  <a:lnTo>
                    <a:pt x="54991" y="3088792"/>
                  </a:lnTo>
                  <a:lnTo>
                    <a:pt x="109982" y="2993542"/>
                  </a:lnTo>
                  <a:close/>
                </a:path>
                <a:path w="110490" h="3089275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7471432" y="7305140"/>
            <a:ext cx="190500" cy="991235"/>
            <a:chOff x="8983526" y="8819614"/>
            <a:chExt cx="190500" cy="99123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26" y="8819614"/>
              <a:ext cx="190294" cy="27357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8983530" y="91249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33" y="9201858"/>
              <a:ext cx="190284" cy="126784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9359098"/>
              <a:ext cx="145821" cy="206286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9603946"/>
              <a:ext cx="145821" cy="206286"/>
            </a:xfrm>
            <a:prstGeom prst="rect">
              <a:avLst/>
            </a:prstGeom>
          </p:spPr>
        </p:pic>
      </p:grpSp>
      <p:pic>
        <p:nvPicPr>
          <p:cNvPr id="104" name="object 104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flyer_B5_Z折_縦_表面_表紙地側</dc:title>
  <cp:revision>1</cp:revision>
  <dcterms:created xsi:type="dcterms:W3CDTF">2025-04-13T04:36:50Z</dcterms:created>
  <dcterms:modified xsi:type="dcterms:W3CDTF">2025-04-14T01:56:18Z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